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  <p:sldMasterId id="2147483841" r:id="rId2"/>
  </p:sldMasterIdLst>
  <p:sldIdLst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31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2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218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98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15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8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57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27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923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617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5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35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50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29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501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5048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873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9427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73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037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468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17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4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25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6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58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907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6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  <p:sldLayoutId id="214748385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755" y="867266"/>
            <a:ext cx="7965649" cy="2271860"/>
          </a:xfrm>
        </p:spPr>
        <p:txBody>
          <a:bodyPr/>
          <a:lstStyle/>
          <a:p>
            <a:pPr algn="ctr"/>
            <a:r>
              <a:rPr lang="en-IN" sz="4400" dirty="0"/>
              <a:t>IST 652 - Advanced Topic Presentation - </a:t>
            </a:r>
            <a:br>
              <a:rPr lang="en-IN" sz="4400" dirty="0"/>
            </a:br>
            <a:r>
              <a:rPr sz="4400" dirty="0"/>
              <a:t>Introduction to Dask</a:t>
            </a:r>
            <a:r>
              <a:rPr lang="en-IN" sz="4400" dirty="0"/>
              <a:t> Library</a:t>
            </a:r>
            <a:endParaRPr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3160" y="3429000"/>
            <a:ext cx="5917679" cy="861420"/>
          </a:xfrm>
        </p:spPr>
        <p:txBody>
          <a:bodyPr/>
          <a:lstStyle/>
          <a:p>
            <a:pPr algn="ctr"/>
            <a:r>
              <a:rPr dirty="0">
                <a:solidFill>
                  <a:schemeClr val="bg1"/>
                </a:solidFill>
              </a:rPr>
              <a:t>A powerful tool for parallel computing in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933EF2-C9D6-5596-1D9D-D392D228B6D4}"/>
              </a:ext>
            </a:extLst>
          </p:cNvPr>
          <p:cNvSpPr txBox="1"/>
          <p:nvPr/>
        </p:nvSpPr>
        <p:spPr>
          <a:xfrm>
            <a:off x="631595" y="4411744"/>
            <a:ext cx="44494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Presented By : Group 7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Submitted To : Prof. Hernando </a:t>
            </a:r>
            <a:r>
              <a:rPr lang="en-IN" dirty="0" err="1">
                <a:solidFill>
                  <a:schemeClr val="bg1"/>
                </a:solidFill>
              </a:rPr>
              <a:t>Hoyos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Date : 10/24/2023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9A9393-9013-A9E7-9047-035836031D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05"/>
    </mc:Choice>
    <mc:Fallback>
      <p:transition spd="slow" advTm="33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Introduction to </a:t>
            </a:r>
            <a:r>
              <a:rPr b="1" dirty="0" err="1"/>
              <a:t>Dask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What is Dask?</a:t>
            </a:r>
          </a:p>
          <a:p>
            <a:r>
              <a:rPr dirty="0"/>
              <a:t>Dask is a flexible parallel computing library for analytics that enables users to harness the full power of their CPU and memory without the need for distributed computing.</a:t>
            </a:r>
          </a:p>
          <a:p>
            <a:pPr lvl="1"/>
            <a:r>
              <a:rPr dirty="0"/>
              <a:t>Advantages:</a:t>
            </a:r>
          </a:p>
          <a:p>
            <a:pPr lvl="2"/>
            <a:r>
              <a:rPr dirty="0"/>
              <a:t>Scales from laptops to clusters</a:t>
            </a:r>
          </a:p>
          <a:p>
            <a:pPr lvl="2"/>
            <a:r>
              <a:rPr dirty="0"/>
              <a:t>Integrates well with existing Python libraries</a:t>
            </a:r>
          </a:p>
          <a:p>
            <a:pPr lvl="2"/>
            <a:r>
              <a:rPr dirty="0"/>
              <a:t>Handles large datasets efficiently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6EA605-460F-1633-BDCE-9DA05D626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70"/>
    </mc:Choice>
    <mc:Fallback>
      <p:transition spd="slow" advTm="39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Setting up </a:t>
            </a:r>
            <a:r>
              <a:rPr b="1" dirty="0" err="1"/>
              <a:t>Dask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Installation:</a:t>
            </a:r>
          </a:p>
          <a:p>
            <a:pPr lvl="1"/>
            <a:r>
              <a:rPr dirty="0"/>
              <a:t>Using pip: pip install </a:t>
            </a:r>
            <a:r>
              <a:rPr dirty="0" err="1"/>
              <a:t>dask</a:t>
            </a:r>
            <a:endParaRPr dirty="0"/>
          </a:p>
          <a:p>
            <a:pPr lvl="1"/>
            <a:r>
              <a:rPr dirty="0"/>
              <a:t>Using </a:t>
            </a:r>
            <a:r>
              <a:rPr dirty="0" err="1"/>
              <a:t>conda</a:t>
            </a:r>
            <a:r>
              <a:rPr dirty="0"/>
              <a:t>: </a:t>
            </a:r>
            <a:r>
              <a:rPr dirty="0" err="1"/>
              <a:t>conda</a:t>
            </a:r>
            <a:r>
              <a:rPr dirty="0"/>
              <a:t> install </a:t>
            </a:r>
            <a:r>
              <a:rPr dirty="0" err="1"/>
              <a:t>dask</a:t>
            </a:r>
            <a:endParaRPr dirty="0"/>
          </a:p>
          <a:p>
            <a:pPr lvl="1"/>
            <a:r>
              <a:rPr dirty="0"/>
              <a:t>Initializing </a:t>
            </a:r>
            <a:r>
              <a:rPr dirty="0" err="1"/>
              <a:t>Dask</a:t>
            </a:r>
            <a:r>
              <a:rPr dirty="0"/>
              <a:t>:</a:t>
            </a:r>
          </a:p>
          <a:p>
            <a:pPr lvl="2"/>
            <a:r>
              <a:rPr dirty="0"/>
              <a:t>Simply import </a:t>
            </a:r>
            <a:r>
              <a:rPr dirty="0" err="1"/>
              <a:t>Dask</a:t>
            </a:r>
            <a:r>
              <a:rPr dirty="0"/>
              <a:t> modules in your Python script.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48ABE5-FAD8-4506-96EB-241536BE9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95"/>
    </mc:Choice>
    <mc:Fallback>
      <p:transition spd="slow" advTm="22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Dask Data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Introduction to </a:t>
            </a:r>
            <a:r>
              <a:rPr dirty="0" err="1"/>
              <a:t>Dask</a:t>
            </a:r>
            <a:r>
              <a:rPr dirty="0"/>
              <a:t> </a:t>
            </a:r>
            <a:r>
              <a:rPr dirty="0" err="1"/>
              <a:t>DataFrames</a:t>
            </a:r>
            <a:r>
              <a:rPr dirty="0"/>
              <a:t>:</a:t>
            </a:r>
          </a:p>
          <a:p>
            <a:pPr lvl="1"/>
            <a:r>
              <a:rPr dirty="0"/>
              <a:t>Parallelized version of pandas </a:t>
            </a:r>
            <a:r>
              <a:rPr dirty="0" err="1"/>
              <a:t>DataFrames</a:t>
            </a:r>
            <a:r>
              <a:rPr dirty="0"/>
              <a:t>.</a:t>
            </a:r>
          </a:p>
          <a:p>
            <a:pPr lvl="1"/>
            <a:r>
              <a:rPr dirty="0"/>
              <a:t>Allows operations on large datasets that don't fit in memory.</a:t>
            </a:r>
          </a:p>
          <a:p>
            <a:pPr lvl="1"/>
            <a:r>
              <a:rPr dirty="0"/>
              <a:t>Example:</a:t>
            </a:r>
          </a:p>
          <a:p>
            <a:pPr lvl="2"/>
            <a:r>
              <a:rPr dirty="0"/>
              <a:t>Analyzing large CSV files and performing group-by, join, and other </a:t>
            </a:r>
            <a:r>
              <a:rPr dirty="0" err="1"/>
              <a:t>DataFrame</a:t>
            </a:r>
            <a:r>
              <a:rPr dirty="0"/>
              <a:t> operations.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E150587-640F-20D0-F079-536C821B45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31"/>
    </mc:Choice>
    <mc:Fallback>
      <p:transition spd="slow" advTm="2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Dask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Introduction to Dask Arrays:</a:t>
            </a:r>
          </a:p>
          <a:p>
            <a:pPr lvl="1"/>
            <a:r>
              <a:t>Dask arrays provide a parallelized version of NumPy arrays.</a:t>
            </a:r>
          </a:p>
          <a:p>
            <a:pPr lvl="1"/>
            <a:r>
              <a:t>Splits huge arrays into smaller chunks and performs operations in parallel on each chunk.</a:t>
            </a:r>
          </a:p>
          <a:p>
            <a:pPr lvl="1"/>
            <a:r>
              <a:t>Example:</a:t>
            </a:r>
          </a:p>
          <a:p>
            <a:pPr lvl="2"/>
            <a:r>
              <a:t>Performing arithmetic operations on large datasets that don't fit in memory.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6228F2-8FEB-EDB5-7937-23D6392FA2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47"/>
    </mc:Choice>
    <mc:Fallback>
      <p:transition spd="slow" advTm="28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/>
              <a:t>Dask</a:t>
            </a:r>
            <a:r>
              <a:rPr b="1" dirty="0"/>
              <a:t> Bags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Introduction to Dask Bags:</a:t>
            </a:r>
          </a:p>
          <a:p>
            <a:pPr lvl="1"/>
            <a:r>
              <a:t>Useful for working with semi-structured data like JSON blobs.</a:t>
            </a:r>
          </a:p>
          <a:p>
            <a:pPr lvl="1"/>
            <a:r>
              <a:t>Implements operations like map, filter, fold, and groupby on datasets.</a:t>
            </a:r>
          </a:p>
          <a:p>
            <a:pPr lvl="1"/>
            <a:r>
              <a:t>Example:</a:t>
            </a:r>
          </a:p>
          <a:p>
            <a:pPr lvl="2"/>
            <a:r>
              <a:t>Processing log files and extracting useful metrics.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66DC08-5CDD-FB38-5A0E-8AC4DC8786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68"/>
    </mc:Choice>
    <mc:Fallback>
      <p:transition spd="slow" advTm="26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Scheduling and Visualizing Computations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Dask Scheduler:</a:t>
            </a:r>
          </a:p>
          <a:p>
            <a:pPr lvl="1"/>
            <a:r>
              <a:t>Determines the order and manner in which tasks are executed.</a:t>
            </a:r>
          </a:p>
          <a:p>
            <a:pPr lvl="1"/>
            <a:r>
              <a:t>Can operate in single-machine mode or distributed mode across multiple machines.</a:t>
            </a:r>
          </a:p>
          <a:p>
            <a:pPr lvl="1"/>
            <a:r>
              <a:t>Visualizing Task Graphs:</a:t>
            </a:r>
          </a:p>
          <a:p>
            <a:pPr lvl="2"/>
            <a:r>
              <a:t>Dask provides utilities to visualize the computational graph, helping in understanding the flow and dependencies.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7AB72B5-590C-C23F-22C4-84A98B50DC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71"/>
    </mc:Choice>
    <mc:Fallback>
      <p:transition spd="slow" advTm="29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Dask</a:t>
            </a:r>
            <a:r>
              <a:rPr dirty="0"/>
              <a:t>: A Powerful Tool for Parallel Computing</a:t>
            </a:r>
          </a:p>
          <a:p>
            <a:pPr lvl="1"/>
            <a:r>
              <a:rPr dirty="0"/>
              <a:t>Allows handling of large datasets that don't fit in memory.</a:t>
            </a:r>
          </a:p>
          <a:p>
            <a:pPr lvl="1"/>
            <a:r>
              <a:rPr dirty="0"/>
              <a:t>Scales from a single machine to large clusters.</a:t>
            </a:r>
          </a:p>
          <a:p>
            <a:pPr lvl="1"/>
            <a:r>
              <a:rPr dirty="0"/>
              <a:t>Integrates well with existing Python data science libraries.</a:t>
            </a:r>
          </a:p>
          <a:p>
            <a:pPr lvl="1"/>
            <a:r>
              <a:rPr dirty="0"/>
              <a:t>Offers tools for visualization and diagnostics.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320D1B4-5620-2C49-F3AE-86578FA370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59"/>
    </mc:Choice>
    <mc:Fallback>
      <p:transition spd="slow" advTm="2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344</Words>
  <Application>Microsoft Office PowerPoint</Application>
  <PresentationFormat>On-screen Show (4:3)</PresentationFormat>
  <Paragraphs>46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 3</vt:lpstr>
      <vt:lpstr>Office Theme</vt:lpstr>
      <vt:lpstr>Ion Boardroom</vt:lpstr>
      <vt:lpstr>IST 652 - Advanced Topic Presentation -  Introduction to Dask Library</vt:lpstr>
      <vt:lpstr>Introduction to Dask</vt:lpstr>
      <vt:lpstr>Setting up Dask</vt:lpstr>
      <vt:lpstr>Dask Data Frames</vt:lpstr>
      <vt:lpstr>Dask Arrays</vt:lpstr>
      <vt:lpstr>Dask Bags</vt:lpstr>
      <vt:lpstr>Scheduling and Visualizing Computations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 652 - Advanced Topic Presentation-  Introduction to Dask Library</dc:title>
  <dc:subject/>
  <dc:creator>Siddharth Asati</dc:creator>
  <cp:keywords/>
  <dc:description>generated using python-pptx</dc:description>
  <cp:lastModifiedBy>Siddharth Asati</cp:lastModifiedBy>
  <cp:revision>6</cp:revision>
  <dcterms:created xsi:type="dcterms:W3CDTF">2013-01-27T09:14:16Z</dcterms:created>
  <dcterms:modified xsi:type="dcterms:W3CDTF">2023-10-24T19:31:52Z</dcterms:modified>
  <cp:category/>
</cp:coreProperties>
</file>

<file path=docProps/thumbnail.jpeg>
</file>